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8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4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8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A88A-F0E6-4D88-9BA9-479B04FA7BD7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A40F2-8DEB-4133-9C9C-7D964D988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5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</a:t>
            </a:r>
            <a:r>
              <a:rPr lang="en-US" sz="3600" dirty="0" err="1" smtClean="0">
                <a:solidFill>
                  <a:srgbClr val="00B050"/>
                </a:solidFill>
              </a:rPr>
              <a:t>llamo</a:t>
            </a:r>
            <a:r>
              <a:rPr lang="en-US" sz="3600" dirty="0" smtClean="0">
                <a:solidFill>
                  <a:srgbClr val="00B050"/>
                </a:solidFill>
              </a:rPr>
              <a:t> ___________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8 IM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</a:t>
            </a:r>
            <a:r>
              <a:rPr lang="en-US" sz="3600" dirty="0" err="1" smtClean="0">
                <a:solidFill>
                  <a:srgbClr val="00B050"/>
                </a:solidFill>
              </a:rPr>
              <a:t>fecha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el 21de </a:t>
            </a:r>
            <a:r>
              <a:rPr lang="en-US" sz="3600" dirty="0" err="1" smtClean="0">
                <a:solidFill>
                  <a:srgbClr val="00B050"/>
                </a:solidFill>
              </a:rPr>
              <a:t>marzo</a:t>
            </a:r>
            <a:r>
              <a:rPr lang="en-US" sz="3600" dirty="0" smtClean="0">
                <a:solidFill>
                  <a:srgbClr val="00B050"/>
                </a:solidFill>
              </a:rPr>
              <a:t> del 2013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40: </a:t>
            </a:r>
            <a:r>
              <a:rPr lang="es-ES_tradnl" dirty="0" smtClean="0"/>
              <a:t>¿Compran la comida en un mercado?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err="1" smtClean="0"/>
              <a:t>Write</a:t>
            </a:r>
            <a:r>
              <a:rPr lang="es-ES_tradnl" dirty="0" smtClean="0"/>
              <a:t> a </a:t>
            </a:r>
            <a:r>
              <a:rPr lang="es-ES_tradnl" dirty="0" err="1" smtClean="0"/>
              <a:t>list</a:t>
            </a:r>
            <a:r>
              <a:rPr lang="es-ES_tradnl" dirty="0" smtClean="0"/>
              <a:t> in </a:t>
            </a:r>
            <a:r>
              <a:rPr lang="es-ES_tradnl" dirty="0" err="1" smtClean="0"/>
              <a:t>Spanish</a:t>
            </a:r>
            <a:r>
              <a:rPr lang="es-ES_tradnl" dirty="0" smtClean="0"/>
              <a:t> of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foods</a:t>
            </a:r>
            <a:r>
              <a:rPr lang="es-ES_tradnl" dirty="0" smtClean="0"/>
              <a:t> </a:t>
            </a:r>
            <a:r>
              <a:rPr lang="es-ES_tradnl" dirty="0" err="1" smtClean="0"/>
              <a:t>you</a:t>
            </a:r>
            <a:r>
              <a:rPr lang="es-ES_tradnl" dirty="0" smtClean="0"/>
              <a:t> can </a:t>
            </a:r>
            <a:r>
              <a:rPr lang="es-ES_tradnl" dirty="0" err="1" smtClean="0"/>
              <a:t>remember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256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u="sng" smtClean="0"/>
              <a:t>Ejercicio 5: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¿Con quien habla Esteban en la tienda de ropa?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quiere comprar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talla usa?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¿Cuanto cuesta la camisa que mira?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¿Es cara?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¿Donde paga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le da al cajero?</a:t>
            </a:r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609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0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1524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248400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600200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 stand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114300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1200" y="35814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34200" y="3581400"/>
            <a:ext cx="1371600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48600" y="3957935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vendor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4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0" y="228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76200" y="68212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514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String beans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2721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Carrots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103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Peppers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24339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Peas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4038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Corn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943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Onions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71959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vegetable stand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146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958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90800" y="151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Legumes/ Vegetables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6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3810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9151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fruit stand/ fruit store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1197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grapes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791200"/>
            <a:ext cx="1143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_tradnl" b="1" smtClean="0"/>
              <a:t>Bananas / Guineos</a:t>
            </a:r>
            <a:endParaRPr lang="es-ES_tradnl" b="1"/>
          </a:p>
        </p:txBody>
      </p:sp>
      <p:sp>
        <p:nvSpPr>
          <p:cNvPr id="8" name="TextBox 7"/>
          <p:cNvSpPr txBox="1"/>
          <p:nvPr/>
        </p:nvSpPr>
        <p:spPr>
          <a:xfrm>
            <a:off x="381000" y="5405735"/>
            <a:ext cx="1600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bananas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5200" y="36531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apples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2810470"/>
            <a:ext cx="1524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pinapple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71486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orange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2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3550" y="3810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44780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supermarket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Eight</a:t>
            </a:r>
            <a:r>
              <a:rPr lang="en-US" sz="2400" b="1" dirty="0" smtClean="0">
                <a:solidFill>
                  <a:srgbClr val="0070C0"/>
                </a:solidFill>
              </a:rPr>
              <a:t> slices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3505200"/>
            <a:ext cx="4572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505200"/>
            <a:ext cx="685800" cy="44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35052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4415135"/>
            <a:ext cx="3581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bottle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mineral water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600200" y="4338935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14600" y="4338935"/>
            <a:ext cx="1447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5253335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tuna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19400" y="5181600"/>
            <a:ext cx="1371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95800" y="51816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81600" y="5410200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Jar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mayo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638800" y="53340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5334000"/>
            <a:ext cx="9144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653135"/>
            <a:ext cx="30480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Package</a:t>
            </a:r>
            <a:r>
              <a:rPr lang="en-US" sz="2400" b="1" dirty="0" smtClean="0"/>
              <a:t> of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frozen </a:t>
            </a:r>
            <a:r>
              <a:rPr lang="en-US" sz="2400" b="1" dirty="0" smtClean="0">
                <a:solidFill>
                  <a:srgbClr val="FF0000"/>
                </a:solidFill>
              </a:rPr>
              <a:t>vegetable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934200" y="3348335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39000" y="3554569"/>
            <a:ext cx="1209541" cy="268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24600" y="35769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2129135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cart</a:t>
            </a:r>
            <a:r>
              <a:rPr lang="en-US" sz="2400" b="1" dirty="0" smtClean="0">
                <a:solidFill>
                  <a:srgbClr val="0070C0"/>
                </a:solidFill>
              </a:rPr>
              <a:t> full of </a:t>
            </a:r>
            <a:r>
              <a:rPr lang="en-US" sz="2400" b="1" dirty="0" smtClean="0">
                <a:solidFill>
                  <a:srgbClr val="FF0000"/>
                </a:solidFill>
              </a:rPr>
              <a:t>groceries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772025" y="2514600"/>
            <a:ext cx="638175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10200" y="2514600"/>
            <a:ext cx="571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8400" y="25146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24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20" grpId="0" animBg="1"/>
      <p:bldP spid="24" grpId="0" animBg="1"/>
      <p:bldP spid="29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9.3-9.5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153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 Clase 8 IM La fecha es el 21de marzo del 2013</vt:lpstr>
      <vt:lpstr>Repaso de la Tarea 31</vt:lpstr>
      <vt:lpstr>PowerPoint Presentation</vt:lpstr>
      <vt:lpstr>PowerPoint Presentation</vt:lpstr>
      <vt:lpstr>PowerPoint Presentation</vt:lpstr>
      <vt:lpstr>PowerPoint Presentation</vt:lpstr>
      <vt:lpstr>Tarea # 40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 IM La fecha es el 15 de marzo del 2013</dc:title>
  <dc:creator>Helen Zumaeta</dc:creator>
  <cp:lastModifiedBy>Helen Zumaeta</cp:lastModifiedBy>
  <cp:revision>14</cp:revision>
  <dcterms:created xsi:type="dcterms:W3CDTF">2013-03-15T13:39:09Z</dcterms:created>
  <dcterms:modified xsi:type="dcterms:W3CDTF">2013-03-22T16:16:30Z</dcterms:modified>
</cp:coreProperties>
</file>